
<file path=[Content_Types].xml><?xml version="1.0" encoding="utf-8"?>
<Types xmlns="http://schemas.openxmlformats.org/package/2006/content-types">
  <Default Extension="mp3" ContentType="audio/mpeg"/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06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10">
        <p:wipe/>
      </p:transition>
    </mc:Choice>
    <mc:Fallback xmlns="">
      <p:transition>
        <p:wip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p3"/><Relationship Id="rId7" Type="http://schemas.openxmlformats.org/officeDocument/2006/relationships/image" Target="../media/image9.wmf"/><Relationship Id="rId2" Type="http://schemas.microsoft.com/office/2007/relationships/media" Target="../media/media1.mp3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4600575" cy="4536504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Arial Black" pitchFamily="34" charset="0"/>
              </a:rPr>
              <a:t>Моя </a:t>
            </a:r>
            <a:r>
              <a:rPr lang="ru-RU" sz="6000" dirty="0" err="1" smtClean="0">
                <a:latin typeface="Arial Black" pitchFamily="34" charset="0"/>
              </a:rPr>
              <a:t>бабушука</a:t>
            </a:r>
            <a:r>
              <a:rPr lang="ru-RU" sz="6000" dirty="0" smtClean="0">
                <a:latin typeface="Arial Black" pitchFamily="34" charset="0"/>
              </a:rPr>
              <a:t>-ребёнок </a:t>
            </a:r>
            <a:r>
              <a:rPr lang="ru-RU" sz="6000" dirty="0" smtClean="0">
                <a:latin typeface="Arial Black" pitchFamily="34" charset="0"/>
              </a:rPr>
              <a:t>войны</a:t>
            </a:r>
            <a:endParaRPr lang="ru-RU" sz="6000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93192" y="5105400"/>
            <a:ext cx="6368752" cy="1752600"/>
          </a:xfrm>
        </p:spPr>
        <p:txBody>
          <a:bodyPr/>
          <a:lstStyle/>
          <a:p>
            <a:r>
              <a:rPr lang="ru-RU" dirty="0" smtClean="0"/>
              <a:t>                                   1939 года рождения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75" y="-26864"/>
            <a:ext cx="3857625" cy="6858000"/>
          </a:xfrm>
          <a:prstGeom prst="rect">
            <a:avLst/>
          </a:prstGeom>
        </p:spPr>
      </p:pic>
      <p:pic>
        <p:nvPicPr>
          <p:cNvPr id="7" name="Дети поют - Мы хотим чтобы не было войны_(YoSound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2556792" y="-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5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7262">
        <p:wipe/>
      </p:transition>
    </mc:Choice>
    <mc:Fallback xmlns="">
      <p:transition advClick="0" advTm="7262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Мою </a:t>
            </a:r>
            <a:r>
              <a:rPr lang="ru-RU" dirty="0" err="1" smtClean="0"/>
              <a:t>пробабушку</a:t>
            </a:r>
            <a:r>
              <a:rPr lang="ru-RU" dirty="0" smtClean="0"/>
              <a:t> зовут Мария Ивановна, она родилась за 6 лет до начала войны. Их в семье было 7 детей, все они свой школьный путь шли в годы войны, дедушка Ваня, который родился в 1912 году, ее отец, построил своими руками дом, сарай и ушел на фронт, оставив бабушку с детьми в сложное время. Бабушка рассказывала, что у них было две пары валенок и по очереди с братьями и сестрами носили их в школу.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86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28">
        <p:wipe/>
      </p:transition>
    </mc:Choice>
    <mc:Fallback xmlns="">
      <p:transition advTm="16128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годы войны всем детям было тяжело. Они не доедали, работали, мало спали, вели хозяйство. Я очень горжусь тем, что мои предки выдержали трудное время и застали наше мирное и сытое время.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24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61">
        <p:wipe/>
      </p:transition>
    </mc:Choice>
    <mc:Fallback xmlns="">
      <p:transition advTm="9561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933056"/>
            <a:ext cx="6781800" cy="224827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На этом фото именно те дети войны, моя </a:t>
            </a:r>
            <a:r>
              <a:rPr lang="ru-RU" sz="3600" dirty="0" smtClean="0"/>
              <a:t>прабабушка </a:t>
            </a:r>
            <a:r>
              <a:rPr lang="ru-RU" sz="3600" dirty="0" smtClean="0"/>
              <a:t>и ее </a:t>
            </a:r>
            <a:r>
              <a:rPr lang="ru-RU" sz="3600" dirty="0" smtClean="0"/>
              <a:t>сестры </a:t>
            </a:r>
            <a:r>
              <a:rPr lang="ru-RU" sz="3600" dirty="0" smtClean="0"/>
              <a:t>и братья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685800"/>
            <a:ext cx="2914650" cy="3886200"/>
          </a:xfrm>
        </p:spPr>
      </p:pic>
    </p:spTree>
    <p:extLst>
      <p:ext uri="{BB962C8B-B14F-4D97-AF65-F5344CB8AC3E}">
        <p14:creationId xmlns:p14="http://schemas.microsoft.com/office/powerpoint/2010/main" val="41107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94">
        <p:wipe/>
      </p:transition>
    </mc:Choice>
    <mc:Fallback xmlns="">
      <p:transition advTm="9794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/>
              <a:t>Моя </a:t>
            </a:r>
            <a:r>
              <a:rPr lang="ru-RU" sz="3600" dirty="0" smtClean="0"/>
              <a:t>прабабушка </a:t>
            </a:r>
            <a:r>
              <a:rPr lang="ru-RU" sz="3600" dirty="0" smtClean="0"/>
              <a:t>и ее дети-бабушка Рита(1967-2003) и дедушка Миша(1962-по </a:t>
            </a:r>
            <a:r>
              <a:rPr lang="ru-RU" sz="3600" dirty="0" err="1" smtClean="0"/>
              <a:t>н.в</a:t>
            </a:r>
            <a:r>
              <a:rPr lang="ru-RU" sz="3600" dirty="0" smtClean="0"/>
              <a:t>.)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685800"/>
            <a:ext cx="2914650" cy="3886200"/>
          </a:xfrm>
        </p:spPr>
      </p:pic>
    </p:spTree>
    <p:extLst>
      <p:ext uri="{BB962C8B-B14F-4D97-AF65-F5344CB8AC3E}">
        <p14:creationId xmlns:p14="http://schemas.microsoft.com/office/powerpoint/2010/main" val="388008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63">
        <p:wipe/>
      </p:transition>
    </mc:Choice>
    <mc:Fallback xmlns="">
      <p:transition advTm="10263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Моя бабуля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906" y="685800"/>
            <a:ext cx="2185987" cy="3886200"/>
          </a:xfrm>
        </p:spPr>
      </p:pic>
    </p:spTree>
    <p:extLst>
      <p:ext uri="{BB962C8B-B14F-4D97-AF65-F5344CB8AC3E}">
        <p14:creationId xmlns:p14="http://schemas.microsoft.com/office/powerpoint/2010/main" val="81515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79">
        <p:wipe/>
      </p:transition>
    </mc:Choice>
    <mc:Fallback xmlns="">
      <p:transition advTm="6179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/>
              <a:t>Ребенок войны с детьми ( моя </a:t>
            </a:r>
            <a:r>
              <a:rPr lang="ru-RU" sz="4400" dirty="0" smtClean="0"/>
              <a:t>прабабушка</a:t>
            </a:r>
            <a:r>
              <a:rPr lang="ru-RU" dirty="0"/>
              <a:t>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906" y="685800"/>
            <a:ext cx="2185987" cy="3886200"/>
          </a:xfrm>
        </p:spPr>
      </p:pic>
    </p:spTree>
    <p:extLst>
      <p:ext uri="{BB962C8B-B14F-4D97-AF65-F5344CB8AC3E}">
        <p14:creationId xmlns:p14="http://schemas.microsoft.com/office/powerpoint/2010/main" val="304986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03">
        <p:wipe/>
      </p:transition>
    </mc:Choice>
    <mc:Fallback xmlns="">
      <p:transition advTm="8103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Моя мама -1987 год рождения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906" y="685800"/>
            <a:ext cx="2185987" cy="3886200"/>
          </a:xfrm>
        </p:spPr>
      </p:pic>
    </p:spTree>
    <p:extLst>
      <p:ext uri="{BB962C8B-B14F-4D97-AF65-F5344CB8AC3E}">
        <p14:creationId xmlns:p14="http://schemas.microsoft.com/office/powerpoint/2010/main" val="130955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60">
        <p:wipe/>
      </p:transition>
    </mc:Choice>
    <mc:Fallback xmlns="">
      <p:transition advTm="506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Всем мирного неба сегодня и всегда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685800"/>
            <a:ext cx="3886200" cy="3886200"/>
          </a:xfr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4190718"/>
              </p:ext>
            </p:extLst>
          </p:nvPr>
        </p:nvGraphicFramePr>
        <p:xfrm>
          <a:off x="-3204864" y="-492894"/>
          <a:ext cx="3935413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Объект упаковщика для оболочки" showAsIcon="1" r:id="rId6" imgW="3935880" imgH="482400" progId="Package">
                  <p:embed/>
                </p:oleObj>
              </mc:Choice>
              <mc:Fallback>
                <p:oleObj name="Объект упаковщика для оболочки" showAsIcon="1" r:id="rId6" imgW="3935880" imgH="4824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-3204864" y="-492894"/>
                        <a:ext cx="3935413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Дети поют - Мы хотим чтобы не было войны_(YoSound.ru)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475656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1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63">
        <p:wipe/>
      </p:transition>
    </mc:Choice>
    <mc:Fallback xmlns="">
      <p:transition advTm="5363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35</TotalTime>
  <Words>180</Words>
  <Application>Microsoft Office PowerPoint</Application>
  <PresentationFormat>Экран (4:3)</PresentationFormat>
  <Paragraphs>10</Paragraphs>
  <Slides>9</Slides>
  <Notes>0</Notes>
  <HiddenSlides>0</HiddenSlides>
  <MMClips>2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Impact</vt:lpstr>
      <vt:lpstr>Times New Roman</vt:lpstr>
      <vt:lpstr>NewsPrint</vt:lpstr>
      <vt:lpstr>Объект упаковщика для оболочки</vt:lpstr>
      <vt:lpstr>Моя бабушука-ребёнок войны</vt:lpstr>
      <vt:lpstr>Презентация PowerPoint</vt:lpstr>
      <vt:lpstr>Презентация PowerPoint</vt:lpstr>
      <vt:lpstr>На этом фото именно те дети войны, моя прабабушка и ее сестры и братья</vt:lpstr>
      <vt:lpstr>Моя прабабушка и ее дети-бабушка Рита(1967-2003) и дедушка Миша(1962-по н.в.)</vt:lpstr>
      <vt:lpstr>Моя бабуля</vt:lpstr>
      <vt:lpstr>Ребенок войны с детьми ( моя прабабушка)</vt:lpstr>
      <vt:lpstr>Моя мама -1987 год рождения</vt:lpstr>
      <vt:lpstr>Всем мирного неба сегодня и всегда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бабушука-дитё войны</dc:title>
  <dc:creator>HOUSE</dc:creator>
  <cp:lastModifiedBy>User</cp:lastModifiedBy>
  <cp:revision>7</cp:revision>
  <dcterms:created xsi:type="dcterms:W3CDTF">2020-02-02T11:21:54Z</dcterms:created>
  <dcterms:modified xsi:type="dcterms:W3CDTF">2020-02-04T06:26:51Z</dcterms:modified>
</cp:coreProperties>
</file>