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6"/>
  </p:notesMasterIdLst>
  <p:sldIdLst>
    <p:sldId id="262" r:id="rId2"/>
    <p:sldId id="260" r:id="rId3"/>
    <p:sldId id="261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A290EC6A-15ED-46C9-AFC6-2B8C4EB50DF3}">
          <p14:sldIdLst>
            <p14:sldId id="262"/>
            <p14:sldId id="260"/>
            <p14:sldId id="261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07" autoAdjust="0"/>
    <p:restoredTop sz="94660"/>
  </p:normalViewPr>
  <p:slideViewPr>
    <p:cSldViewPr>
      <p:cViewPr varScale="1">
        <p:scale>
          <a:sx n="56" d="100"/>
          <a:sy n="56" d="100"/>
        </p:scale>
        <p:origin x="112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6F660A-1953-409B-8DF6-CE0362462DDC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A8BB01-593D-4F8C-B0B0-0B5A4F2E9E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37676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A8BB01-593D-4F8C-B0B0-0B5A4F2E9ECF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89658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39367-6116-4B41-9C19-C085EBAA950F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61EAA-E024-429B-86D4-740E8374B1C6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39367-6116-4B41-9C19-C085EBAA950F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61EAA-E024-429B-86D4-740E8374B1C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39367-6116-4B41-9C19-C085EBAA950F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61EAA-E024-429B-86D4-740E8374B1C6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39367-6116-4B41-9C19-C085EBAA950F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61EAA-E024-429B-86D4-740E8374B1C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39367-6116-4B41-9C19-C085EBAA950F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61EAA-E024-429B-86D4-740E8374B1C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39367-6116-4B41-9C19-C085EBAA950F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E961EAA-E024-429B-86D4-740E8374B1C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39367-6116-4B41-9C19-C085EBAA950F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61EAA-E024-429B-86D4-740E8374B1C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39367-6116-4B41-9C19-C085EBAA950F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4E961EAA-E024-429B-86D4-740E8374B1C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8E439367-6116-4B41-9C19-C085EBAA950F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61EAA-E024-429B-86D4-740E8374B1C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39367-6116-4B41-9C19-C085EBAA950F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61EAA-E024-429B-86D4-740E8374B1C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39367-6116-4B41-9C19-C085EBAA950F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61EAA-E024-429B-86D4-740E8374B1C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8E439367-6116-4B41-9C19-C085EBAA950F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4E961EAA-E024-429B-86D4-740E8374B1C6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1556792"/>
            <a:ext cx="8856984" cy="2232248"/>
          </a:xfrm>
        </p:spPr>
        <p:txBody>
          <a:bodyPr>
            <a:noAutofit/>
          </a:bodyPr>
          <a:lstStyle/>
          <a:p>
            <a:pPr algn="ctr"/>
            <a:r>
              <a:rPr lang="ru-RU" sz="5400" dirty="0">
                <a:latin typeface="Times New Roman" pitchFamily="18" charset="0"/>
                <a:cs typeface="Times New Roman" pitchFamily="18" charset="0"/>
              </a:rPr>
              <a:t>Ю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ные герои </a:t>
            </a:r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еликой </a:t>
            </a:r>
            <a:r>
              <a:rPr lang="ru-RU" sz="54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течественной 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войны. 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dirty="0">
                <a:latin typeface="Times New Roman" pitchFamily="18" charset="0"/>
                <a:cs typeface="Times New Roman" pitchFamily="18" charset="0"/>
              </a:rPr>
            </a:b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Дети полка.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b="1" dirty="0">
                <a:latin typeface="Times New Roman" pitchFamily="18" charset="0"/>
                <a:cs typeface="Times New Roman" pitchFamily="18" charset="0"/>
              </a:rPr>
            </a:b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3588244"/>
              </p:ext>
            </p:extLst>
          </p:nvPr>
        </p:nvGraphicFramePr>
        <p:xfrm>
          <a:off x="2076400" y="5085184"/>
          <a:ext cx="6888088" cy="144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88088"/>
              </a:tblGrid>
              <a:tr h="144016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</a:rPr>
                        <a:t>Презентацию подготовил ученик 4б класса МАОУ НОШ «Первые шаги» Рудковский Захар</a:t>
                      </a:r>
                      <a:endParaRPr lang="ru-RU" sz="2800" dirty="0">
                        <a:solidFill>
                          <a:schemeClr val="tx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48060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Юные герои Великой Отечественной войны — сколько их было?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5013176"/>
            <a:ext cx="8640960" cy="1756792"/>
          </a:xfrm>
        </p:spPr>
        <p:txBody>
          <a:bodyPr>
            <a:normAutofit lnSpcReduction="10000"/>
          </a:bodyPr>
          <a:lstStyle/>
          <a:p>
            <a:pPr marL="36576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По официальным данным Центрального архива Министерства обороны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России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в годы войны в боевых частях числились свыше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3500 военнослужащих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возрасте до 16 лет. </a:t>
            </a:r>
          </a:p>
        </p:txBody>
      </p:sp>
      <p:pic>
        <p:nvPicPr>
          <p:cNvPr id="4" name="Рисунок 3" descr="Юные герои Великой Отечественной войны и их подвиги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743" y="1556792"/>
            <a:ext cx="5976664" cy="33843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02463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7715200" cy="5433467"/>
          </a:xfrm>
        </p:spPr>
        <p:txBody>
          <a:bodyPr>
            <a:noAutofit/>
          </a:bodyPr>
          <a:lstStyle/>
          <a:p>
            <a:pPr marL="0" indent="0" algn="just" fontAlgn="t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алеко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не каждый командир подразделения, рискнувший взять на воспитание сына полка, находил в себе смелость заявить о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воспитаннике. </a:t>
            </a:r>
          </a:p>
          <a:p>
            <a:pPr marL="0" indent="0" algn="just" fontAlgn="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Понять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как старались скрыть возраст маленьких бойцов их отцы-командиры, которые и в самом деле многим были вместо отцов, можно по неразберихе в наградных документах.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 fontAlgn="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пожелтевших архивных листках у большинства несовершеннолетних военнослужащих указан явно завышенный возраст. Реальный выяснялся гораздо позже, через десять, а то и через сорок лет.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7351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Самый младший </a:t>
            </a:r>
            <a:r>
              <a:rPr lang="ru-RU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из всех известных маленьких солдат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87824" y="1556792"/>
            <a:ext cx="5040560" cy="4525963"/>
          </a:xfrm>
        </p:spPr>
        <p:txBody>
          <a:bodyPr>
            <a:normAutofit fontScale="25000" lnSpcReduction="20000"/>
          </a:bodyPr>
          <a:lstStyle/>
          <a:p>
            <a:pPr algn="just"/>
            <a:r>
              <a:rPr lang="ru-RU" sz="6400" dirty="0"/>
              <a:t>Самым младшим из всех известных маленьких </a:t>
            </a:r>
            <a:r>
              <a:rPr lang="ru-RU" sz="6400" dirty="0" smtClean="0"/>
              <a:t>солдат, </a:t>
            </a:r>
            <a:r>
              <a:rPr lang="ru-RU" sz="6400" dirty="0"/>
              <a:t>согласно документам, хранящимся в военных архивах, — можно считать воспитанника 142-го гвардейского стрелкового полка 47-й гвардейской стрелковой дивизии Сергея Алешкина. В архивных документах можно найти два свидетельства о награждении мальчишки, родившегося в 1936 году и оказавшегося в армии с 8 сентября 1942 года, вскоре после того, как каратели расстреляли его мать и старшего брата за связь с партизанами. Первый документ от 26 апреля 1943 года — о награждении его медалью «За боевые заслуги» в связи с тем, что «Тов. АЛЕШКИН любимец полка» «своей жизнерадостностью, любовью к части и окружающим в чрезвычайно трудных моментах вселял бодрость и уверенность в победе». Второй, от 19 ноября 1945 года, о награждении воспитанников Тульского суворовского военного училища медалью «За победу над Германией в Великой Отечественной войне 1941–1945 гг.»: в списке из 13 суворовцев фамилия Алешкина стоит первой. </a:t>
            </a:r>
          </a:p>
          <a:p>
            <a:endParaRPr lang="ru-RU" dirty="0"/>
          </a:p>
        </p:txBody>
      </p:sp>
      <p:pic>
        <p:nvPicPr>
          <p:cNvPr id="4" name="Рисунок 3" descr="https://cdn.turkaramamotoru.com/ru/alyoshkov-sergej-andreevich-540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28800"/>
            <a:ext cx="2590800" cy="33843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82124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764704"/>
            <a:ext cx="7467600" cy="5361459"/>
          </a:xfrm>
        </p:spPr>
        <p:txBody>
          <a:bodyPr>
            <a:no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Но все же столь юный солдат — исключение даже для военного времени и для страны, где на защиту Родины поднялся весь народ, от мала до велика. Большинству же юных героев, воевавших на фронте и в тылу врага, было в среднем по 13–14 лет.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Самые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первые из них были защитниками Брестской крепости, а один из сыновей полка — кавалер ордена Красной Звезды, ордена Славы III степени и медали «За отвагу» Владимир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Тарновский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служивший в 370-м артполку 230-й стрелковой дивизии, — оставил свой автограф на стене Рейхстага в победном мае 1945-го…</a:t>
            </a:r>
          </a:p>
        </p:txBody>
      </p:sp>
    </p:spTree>
    <p:extLst>
      <p:ext uri="{BB962C8B-B14F-4D97-AF65-F5344CB8AC3E}">
        <p14:creationId xmlns:p14="http://schemas.microsoft.com/office/powerpoint/2010/main" val="1809892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Саша </a:t>
            </a:r>
            <a:r>
              <a:rPr lang="ru-RU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Колесников, 12 лет, сын полка</a:t>
            </a:r>
            <a:r>
              <a:rPr lang="ru-RU" dirty="0">
                <a:solidFill>
                  <a:srgbClr val="00B0F0"/>
                </a:solidFill>
              </a:rPr>
              <a:t/>
            </a:r>
            <a:br>
              <a:rPr lang="ru-RU" dirty="0">
                <a:solidFill>
                  <a:srgbClr val="00B0F0"/>
                </a:solidFill>
              </a:rPr>
            </a:br>
            <a:endParaRPr lang="ru-RU" dirty="0">
              <a:solidFill>
                <a:srgbClr val="00B0F0"/>
              </a:solidFill>
            </a:endParaRPr>
          </a:p>
        </p:txBody>
      </p:sp>
      <p:pic>
        <p:nvPicPr>
          <p:cNvPr id="4" name="Объект 3" descr="https://bigpicture.ru/wp-content/uploads/2016/05/1789a32803c4bd479b15b8386d9d2dd7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592" y="1772816"/>
            <a:ext cx="8013848" cy="47525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8544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7715200" cy="5577483"/>
          </a:xfrm>
        </p:spPr>
        <p:txBody>
          <a:bodyPr>
            <a:noAutofit/>
          </a:bodyPr>
          <a:lstStyle/>
          <a:p>
            <a:pPr algn="just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 марте 1943-го Саша вместе с другом сбежал с уроков и отправился на фронт. Он хотел добраться до части, где командиром служил его отец, но в пути встретил раненого танкиста, который воевал в отцовском подразделении. Тогда узнал, что батюшка получил от матери известия о его побеге и по прибытии в часть его ждал страшный нагоняй. Это изменило планы мальчика, и он сразу же пристроился к танкистам, которые направлялись в тыл на переформирование. Саша наврал им, что остался совсем один. Так в 12 лет он стал солдатом, «сыном полка».</a:t>
            </a:r>
          </a:p>
          <a:p>
            <a:pPr algn="just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Несколько раз успешно ходил в разведку, помог уничтожить поезд с немецкими боеприпасами. В тот раз немцы поймали мальчика и, озверев, долго избивали, а потом распяли — прибили руки гвоздями. Сашу спасли наши разведчики. За время своей службы Саша дорос до танкиста и подбил несколько вражеских машин. Солдаты называли его не иначе как Сан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Санычем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..</a:t>
            </a:r>
          </a:p>
          <a:p>
            <a:pPr algn="just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Солдаты называли его не иначе как Сан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Санычем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53859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bigpicture.ru/wp-content/uploads/2016/05/717511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04664"/>
            <a:ext cx="8219256" cy="54006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755576" y="5983237"/>
            <a:ext cx="45373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Домой вернулся летом 1945 года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90429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Володя Буряк, младше 18 лет</a:t>
            </a:r>
            <a:br>
              <a:rPr lang="ru-RU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 descr="https://bigpicture.ru/wp-content/uploads/2016/05/FV96NE_eHJM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704" y="1600201"/>
            <a:ext cx="7192680" cy="43490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97583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7715200" cy="5505475"/>
          </a:xfrm>
        </p:spPr>
        <p:txBody>
          <a:bodyPr>
            <a:noAutofit/>
          </a:bodyPr>
          <a:lstStyle/>
          <a:p>
            <a:pPr algn="just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Сколько лет точно было Володе — неизвестно. Знаем только, что в июне 1942 года, когда Вова Буряк плавал юнгой на корабле «Безупречный» вместе со своим отцом, он еще не достиг призывного возраста. Отец мальчика был капитаном судна.</a:t>
            </a:r>
          </a:p>
          <a:p>
            <a:pPr algn="just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25 июня корабль принимал груз в порту Новороссийска. Перед экипажем стояла задача прорваться в осажденный Севастополь. Тогда Вова заболел, и корабельный врач прописал парню постельный режим. В Новороссийске у него жила мама, и его отправили лечиться домой. Неожиданно Вова вспомнил, что забыл сказать напарнику по расчету, куда положил одну из запасных деталей пулемета. Он вскочил с постели и побежал на корабль.</a:t>
            </a:r>
          </a:p>
          <a:p>
            <a:pPr algn="just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Моряки понимали, что это плавание, скорее всего, окажется последним, ведь пробиваться в Севастополь с каждым днем становилось все труднее. Они оставляли на берегу памятные вещи и письма с просьбой передать их родным. Узнав о том, что происходит, Володя решил остаться на борту эсминца. Когда отец увидел его на палубе, парень ответил, что не может уйти. Если он, сын капитана, покинет корабль, то все точно поверят,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что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судно не вернется из атаки.</a:t>
            </a:r>
          </a:p>
        </p:txBody>
      </p:sp>
    </p:spTree>
    <p:extLst>
      <p:ext uri="{BB962C8B-B14F-4D97-AF65-F5344CB8AC3E}">
        <p14:creationId xmlns:p14="http://schemas.microsoft.com/office/powerpoint/2010/main" val="1675242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bigpicture.ru/wp-content/uploads/2016/05/sevas2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948" y="476672"/>
            <a:ext cx="7803476" cy="56494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080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«Безупречный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» подвергся нападениям с воздуха 26 июня с утра. Володя стоял у пулемета и обстреливал вражеские машины. Когда судно стало уходить под воду, капитан Буряк отдал приказ покинуть судно. Борт опустел, но капитан 3-го ранга Буряк и его сын Володя не покинули своего боевого поста.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3548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Снайпер Василий Курка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 descr="Юные герои Великой Отечественной войны и их подвиги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96752"/>
            <a:ext cx="3017308" cy="452596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3707904" y="1305342"/>
            <a:ext cx="4824536" cy="440120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Война застала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Васю шестнадцатилетним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подростком. В первые же дни он был мобилизован на трудовой фронт, а в октябре добился зачисления в 726-й стрелковый полк 395-й стрелковой дивизии. Поначалу непризывного возраста парнишку, который еще и выглядел на пару лет младше своего возраста, оставили в обозе: дескать, нечего подросткам на передовой делать. Но вскоре парень добился своего и был переведен в боевое подразделение — в команду снайперов.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196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8720"/>
            <a:ext cx="7467600" cy="5217443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Удивительная военная судьба: с первого до последнего дня Вася Курка провоевал в одном и том же полку одной и той же дивизии! Сделал неплохую военную карьеру, дослужившись до звания лейтенанта и приняв под командование стрелковый взвод. Записал на свой счет, по разным данным, от 179 до 200 уничтоженных гитлеровцев. Прошел с боями от Донбасса до Туапсе и назад, а потом и дальше, на Запад, до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Сандомирского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плацдарма. Там-то лейтенант Курка и был смертельно ранен в январе 1945-го, меньше чем за полгода до Победы.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4366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хническ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572</TotalTime>
  <Words>1019</Words>
  <Application>Microsoft Office PowerPoint</Application>
  <PresentationFormat>Экран (4:3)</PresentationFormat>
  <Paragraphs>25</Paragraphs>
  <Slides>14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Franklin Gothic Book</vt:lpstr>
      <vt:lpstr>Times New Roman</vt:lpstr>
      <vt:lpstr>Wingdings 2</vt:lpstr>
      <vt:lpstr>Техническая</vt:lpstr>
      <vt:lpstr>Юные герои Великой Отечественной войны.  Дети полка. </vt:lpstr>
      <vt:lpstr>Юные герои Великой Отечественной войны — сколько их было?</vt:lpstr>
      <vt:lpstr>Презентация PowerPoint</vt:lpstr>
      <vt:lpstr>Самый младший из всех известных маленьких солдат</vt:lpstr>
      <vt:lpstr>Презентация PowerPoint</vt:lpstr>
      <vt:lpstr> Саша Колесников, 12 лет, сын полка </vt:lpstr>
      <vt:lpstr>Презентация PowerPoint</vt:lpstr>
      <vt:lpstr>Презентация PowerPoint</vt:lpstr>
      <vt:lpstr>Володя Буряк, младше 18 лет </vt:lpstr>
      <vt:lpstr>Презентация PowerPoint</vt:lpstr>
      <vt:lpstr>Презентация PowerPoint</vt:lpstr>
      <vt:lpstr>Презентация PowerPoint</vt:lpstr>
      <vt:lpstr>Снайпер Василий Курка </vt:lpstr>
      <vt:lpstr>Презентация PowerPoint</vt:lpstr>
    </vt:vector>
  </TitlesOfParts>
  <Company>UralSOFT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Сергей</dc:creator>
  <cp:lastModifiedBy>User</cp:lastModifiedBy>
  <cp:revision>19</cp:revision>
  <dcterms:created xsi:type="dcterms:W3CDTF">2020-02-02T01:25:49Z</dcterms:created>
  <dcterms:modified xsi:type="dcterms:W3CDTF">2020-02-04T06:52:12Z</dcterms:modified>
</cp:coreProperties>
</file>