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B88A3-B78B-4292-88BA-FAEB79577D4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05F51-9445-4414-AB6C-967E74007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лог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294695" cy="62210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Улицы имени Героев Великой Отечественной войны.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589240"/>
            <a:ext cx="6400800" cy="936104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Презентация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Елаш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Киры.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3024336" cy="4320480"/>
          </a:xfrm>
        </p:spPr>
        <p:txBody>
          <a:bodyPr anchor="ctr">
            <a:normAutofit fontScale="70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/>
              <a:t>      Великая Отечественная Война началась 22 июня 1941 г. Весь народ встал на защиту страны. Наверное, нет не одной семьи, которая бы не потерла в этой войне одного из родственников. </a:t>
            </a:r>
          </a:p>
        </p:txBody>
      </p:sp>
      <p:pic>
        <p:nvPicPr>
          <p:cNvPr id="5" name="Рисунок 4" descr="пл Слав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1340768"/>
            <a:ext cx="5421779" cy="2880320"/>
          </a:xfrm>
          <a:prstGeom prst="rect">
            <a:avLst/>
          </a:prstGeom>
          <a:ln w="12700">
            <a:solidFill>
              <a:srgbClr val="00B0F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755576" y="4725144"/>
            <a:ext cx="79928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>
                <a:solidFill>
                  <a:schemeClr val="tx2">
                    <a:lumMod val="75000"/>
                  </a:schemeClr>
                </a:solidFill>
              </a:rPr>
              <a:t>В Хабаровске, на мемориале на площади Славы высечены фамилии 19 тысяч наших земляков. Изо дня в день мы ходим по улицам, названным в честь героев Великой Отечественной войны.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1143000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chemeClr val="accent6">
                    <a:lumMod val="75000"/>
                  </a:schemeClr>
                </a:solidFill>
              </a:rPr>
              <a:t>Дикопольцев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 Евгений </a:t>
            </a:r>
            <a:r>
              <a:rPr lang="ru-RU" sz="2000" dirty="0" err="1" smtClean="0">
                <a:solidFill>
                  <a:schemeClr val="accent6">
                    <a:lumMod val="75000"/>
                  </a:schemeClr>
                </a:solidFill>
              </a:rPr>
              <a:t>Алексанрович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 ( 1921 – 1943)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124744"/>
            <a:ext cx="7560840" cy="316835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</a:t>
            </a:r>
            <a:r>
              <a:rPr lang="ru-RU" sz="2200" dirty="0" smtClean="0"/>
              <a:t>В </a:t>
            </a:r>
            <a:r>
              <a:rPr lang="ru-RU" sz="2200" dirty="0"/>
              <a:t>1940 г. Евгений </a:t>
            </a:r>
            <a:r>
              <a:rPr lang="ru-RU" sz="2200" dirty="0" err="1"/>
              <a:t>Дикопольцев</a:t>
            </a:r>
            <a:r>
              <a:rPr lang="ru-RU" sz="2200" dirty="0"/>
              <a:t> поступил на </a:t>
            </a:r>
            <a:r>
              <a:rPr lang="ru-RU" sz="2200" dirty="0" err="1"/>
              <a:t>физико-матемачитеский</a:t>
            </a:r>
            <a:r>
              <a:rPr lang="ru-RU" sz="2200" dirty="0"/>
              <a:t> </a:t>
            </a:r>
            <a:r>
              <a:rPr lang="ru-RU" sz="2200" dirty="0" err="1"/>
              <a:t>факутельтет</a:t>
            </a:r>
            <a:r>
              <a:rPr lang="ru-RU" sz="2200" dirty="0"/>
              <a:t> Хабаровского педагогического института. А в феврале 1942 г. был призван на фронт в роту связи 1334-ого стрелкового полка. За участие в Сталинградской битве получил свою первую наград, вторую – за участие в боях на Курской дуге. В боях за реку Днепр сержант </a:t>
            </a:r>
            <a:r>
              <a:rPr lang="ru-RU" sz="2200" dirty="0" err="1"/>
              <a:t>Дикопольцев</a:t>
            </a:r>
            <a:r>
              <a:rPr lang="ru-RU" sz="2200" dirty="0"/>
              <a:t> двое суток под непрерывной бомбежкой исправлял обрывы линии связи. Был смертельно ранен и не смог срастить порванный снарядом провод. Тогда Евгений взял концы оборванного провода в рот. Связь заработала. Так его и нашли товарищи по роте. </a:t>
            </a:r>
          </a:p>
        </p:txBody>
      </p:sp>
      <p:pic>
        <p:nvPicPr>
          <p:cNvPr id="5" name="Рисунок 4" descr="dikopolcev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1493257" cy="2210572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6" name="Рисунок 5" descr="ХГП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1934" y="4149080"/>
            <a:ext cx="3336370" cy="2502277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  <p:pic>
        <p:nvPicPr>
          <p:cNvPr id="7" name="Рисунок 6" descr="image1904955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4149080"/>
            <a:ext cx="1428750" cy="2505075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51520" y="4221088"/>
            <a:ext cx="3600400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i="1" dirty="0">
                <a:solidFill>
                  <a:schemeClr val="tx2">
                    <a:lumMod val="75000"/>
                  </a:schemeClr>
                </a:solidFill>
              </a:rPr>
              <a:t>Имя Е. А. </a:t>
            </a:r>
            <a:r>
              <a:rPr lang="ru-RU" sz="1500" i="1" dirty="0" err="1">
                <a:solidFill>
                  <a:schemeClr val="tx2">
                    <a:lumMod val="75000"/>
                  </a:schemeClr>
                </a:solidFill>
              </a:rPr>
              <a:t>Дикопольцева</a:t>
            </a:r>
            <a:r>
              <a:rPr lang="ru-RU" sz="1500" i="1" dirty="0">
                <a:solidFill>
                  <a:schemeClr val="tx2">
                    <a:lumMod val="75000"/>
                  </a:schemeClr>
                </a:solidFill>
              </a:rPr>
              <a:t> золотыми буквами начертано на мемориальных плитах Краснознаменной академии связи в Санкт-Петербурге, в зале Воинской славы на Мамаевом кургане в Волгограде, на Стене Памяти площади Славы в Хабаровске</a:t>
            </a:r>
            <a:r>
              <a:rPr lang="ru-RU" sz="1500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500" i="1" dirty="0">
                <a:solidFill>
                  <a:schemeClr val="tx2">
                    <a:lumMod val="75000"/>
                  </a:schemeClr>
                </a:solidFill>
              </a:rPr>
              <a:t>В 1975 г. улица Саперная в г. Хабаровске была переименована в улицу имени Евгения </a:t>
            </a:r>
            <a:r>
              <a:rPr lang="ru-RU" sz="1500" i="1" dirty="0" err="1">
                <a:solidFill>
                  <a:schemeClr val="tx2">
                    <a:lumMod val="75000"/>
                  </a:schemeClr>
                </a:solidFill>
              </a:rPr>
              <a:t>Дикопольцева</a:t>
            </a:r>
            <a:r>
              <a:rPr lang="ru-RU" sz="1500" i="1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80px-Kalarash_D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1714500" cy="24479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344816" cy="79208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75000"/>
                  </a:schemeClr>
                </a:solidFill>
              </a:rPr>
              <a:t>Дмитрий Леонтьевич Калараш (1911-1942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9712" y="980729"/>
            <a:ext cx="6912768" cy="180019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ru-RU" sz="1600" dirty="0" smtClean="0"/>
              <a:t>     </a:t>
            </a:r>
            <a:r>
              <a:rPr lang="ru-RU" sz="1500" dirty="0"/>
              <a:t>   Родители  двухлетнего Дмитрия отправились на Дальний Восток,  в Амурскую область в 1913году, но вскоре трагически погибли и мальчик оказался в детском доме. Затем были три курса Хабаровского педагогического техникума. Но Дмитрий Калараш  мечтал о небе и в 21 год окончил летную школу в городе Борисоглебск и стал летчиком-испытателем. </a:t>
            </a:r>
          </a:p>
          <a:p>
            <a:pPr>
              <a:buNone/>
            </a:pPr>
            <a:r>
              <a:rPr lang="ru-RU" sz="1600" dirty="0" smtClean="0"/>
              <a:t>        </a:t>
            </a:r>
            <a:endParaRPr lang="ru-RU" sz="1600" dirty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64288" y="4941168"/>
            <a:ext cx="18002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i="1" dirty="0">
                <a:solidFill>
                  <a:schemeClr val="tx2">
                    <a:lumMod val="75000"/>
                  </a:schemeClr>
                </a:solidFill>
              </a:rPr>
              <a:t>15 апреля 1975 в недавно отстроенном Первом микрорайоне появилась улица Калараша.</a:t>
            </a:r>
          </a:p>
        </p:txBody>
      </p:sp>
      <p:pic>
        <p:nvPicPr>
          <p:cNvPr id="6" name="Рисунок 5" descr="75yUallyF1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653136"/>
            <a:ext cx="3232557" cy="2014961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39552" y="2348880"/>
            <a:ext cx="828092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dirty="0" smtClean="0"/>
              <a:t> </a:t>
            </a:r>
            <a:r>
              <a:rPr lang="ru-RU" sz="1400" dirty="0"/>
              <a:t>Когда началась Великая Отечественная война, Дмитрий Калараш уже через пять дней принял первый воздушный бой, сбив два самолета противника. Всего он совершил 262 боевых вылета, сбив 20 самолетов </a:t>
            </a:r>
            <a:r>
              <a:rPr lang="ru-RU" sz="1400" dirty="0" smtClean="0"/>
              <a:t>противника.   Последним </a:t>
            </a:r>
            <a:r>
              <a:rPr lang="ru-RU" sz="1400" dirty="0"/>
              <a:t>для него стал бой в небе над нынешним г.Сочи 29 октября 1942 года. Подполковник Калараш со своим ведомым капитаном </a:t>
            </a:r>
            <a:r>
              <a:rPr lang="ru-RU" sz="1400" dirty="0" err="1"/>
              <a:t>Щировым</a:t>
            </a:r>
            <a:r>
              <a:rPr lang="ru-RU" sz="1400" dirty="0"/>
              <a:t> встретили 14 вражеских самолетов. В неравном бою самолет Як-7 Дмитрия Леонтьевича получил повреждения и рухнул. Сам Калараш спрыгнул на парашюте, но позже скончался от ран. </a:t>
            </a:r>
            <a:r>
              <a:rPr lang="ru-RU" sz="1400" dirty="0" smtClean="0"/>
              <a:t> </a:t>
            </a:r>
            <a:r>
              <a:rPr lang="ru-RU" sz="1400" dirty="0"/>
              <a:t>За свой подвиг посмертно был  удостоен звания Героя Советского Союза.</a:t>
            </a:r>
          </a:p>
        </p:txBody>
      </p:sp>
      <p:pic>
        <p:nvPicPr>
          <p:cNvPr id="8" name="Рисунок 7" descr="D5-T6ph0PW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4725144"/>
            <a:ext cx="2627784" cy="1970838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0"/>
            <a:ext cx="6995120" cy="114300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75000"/>
                  </a:schemeClr>
                </a:solidFill>
              </a:rPr>
              <a:t>Василий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</a:rPr>
              <a:t>Галактионович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 Шелест (1923-1943)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836712"/>
            <a:ext cx="7067128" cy="4464496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buNone/>
            </a:pPr>
            <a:r>
              <a:rPr lang="ru-RU" sz="1400" dirty="0" smtClean="0"/>
              <a:t>        Василий Шелест родился в Амурской области, а в школу пошел уже в Хабаровске, после работал на </a:t>
            </a:r>
            <a:r>
              <a:rPr lang="ru-RU" sz="1400" dirty="0"/>
              <a:t>заводе «</a:t>
            </a:r>
            <a:r>
              <a:rPr lang="ru-RU" sz="1400" dirty="0" err="1"/>
              <a:t>Дальдизель</a:t>
            </a:r>
            <a:r>
              <a:rPr lang="ru-RU" sz="1400" dirty="0"/>
              <a:t>». Когда </a:t>
            </a:r>
            <a:r>
              <a:rPr lang="ru-RU" sz="1400" dirty="0" smtClean="0"/>
              <a:t>началась война</a:t>
            </a:r>
            <a:r>
              <a:rPr lang="ru-RU" sz="1400" dirty="0"/>
              <a:t>, пошел учиться в Хабаровское пулеметно-минометное училище, с августа 1943 года на фронте. Командир пулеметного взвода мотострелкового батальона 53-й танковой бригады младший лейтенант Шелест погиб при форсировании Днепра, отбивая атаки противника на завоеванной земле. Сам Шелест уничтожил более 30 фашистов, остальных обратил в бегство, но и сам погиб от осколка мины. Звание Героя Советского Союза присвоено 3 июня 1944 года посмертно</a:t>
            </a:r>
            <a:r>
              <a:rPr lang="ru-RU" sz="1400" dirty="0" smtClean="0"/>
              <a:t>. А в 1975 году в его честь была переименована улица Магистральная.</a:t>
            </a:r>
            <a:endParaRPr lang="ru-RU" sz="1400" dirty="0"/>
          </a:p>
        </p:txBody>
      </p:sp>
      <p:pic>
        <p:nvPicPr>
          <p:cNvPr id="4" name="Рисунок 3" descr="ShelestVasiliyGalaktionovi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6632"/>
            <a:ext cx="1676400" cy="22574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79512" y="4725144"/>
            <a:ext cx="51125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Школа №15, которую заканчивал Василий Шелест, сегодня носит имя школы пяти Героев Советского Союза. Эти мальчики, будущие герои закончили 15-ю школу в разные годы и встречались только в школьных коридорах еще до войны. Их имена стали в один ряд уже на мемориальной доске, которая нынче установлена на здании школы. О них здесь знает каждый - от первоклассника до выпускника.</a:t>
            </a:r>
            <a:b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Это - Савелий Носов, Евгений Полтавский, Владимир Тимощук, Василий Шелест и Виктор Яшин.</a:t>
            </a:r>
            <a:endParaRPr lang="ru-RU" sz="14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Рисунок 5" descr="06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149080"/>
            <a:ext cx="3693790" cy="2480116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6979_t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4902975" cy="3140968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537520"/>
            <a:ext cx="8229600" cy="432048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ru-RU" sz="2000" dirty="0">
                <a:latin typeface="+mn-lt"/>
                <a:ea typeface="+mn-ea"/>
                <a:cs typeface="+mn-cs"/>
              </a:rPr>
              <a:t/>
            </a:r>
            <a:br>
              <a:rPr lang="ru-RU" sz="2000" dirty="0">
                <a:latin typeface="+mn-lt"/>
                <a:ea typeface="+mn-ea"/>
                <a:cs typeface="+mn-cs"/>
              </a:rPr>
            </a:br>
            <a:r>
              <a:rPr lang="ru-RU" sz="2000" dirty="0"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>        </a:t>
            </a:r>
            <a:br>
              <a:rPr lang="ru-RU" sz="2000" dirty="0" smtClean="0">
                <a:latin typeface="+mn-lt"/>
                <a:ea typeface="+mn-ea"/>
                <a:cs typeface="+mn-cs"/>
              </a:rPr>
            </a:br>
            <a:r>
              <a:rPr lang="ru-RU" sz="2000" dirty="0" smtClean="0">
                <a:latin typeface="+mn-lt"/>
                <a:ea typeface="+mn-ea"/>
                <a:cs typeface="+mn-cs"/>
              </a:rPr>
              <a:t>Воинские </a:t>
            </a:r>
            <a:r>
              <a:rPr lang="ru-RU" sz="2000" dirty="0">
                <a:latin typeface="+mn-lt"/>
                <a:ea typeface="+mn-ea"/>
                <a:cs typeface="+mn-cs"/>
              </a:rPr>
              <a:t>части, сформированные на Дальнем Востоке, участвовали в обороне Москвы, Ленинграда, в боях за Сталинград и на Курской дуге. 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>               Освобождали </a:t>
            </a:r>
            <a:r>
              <a:rPr lang="ru-RU" sz="2000" dirty="0">
                <a:latin typeface="+mn-lt"/>
                <a:ea typeface="+mn-ea"/>
                <a:cs typeface="+mn-cs"/>
              </a:rPr>
              <a:t>Польшу, Венгрию, Чехословакию, штурмовали Берлин. Восемь дальневосточных соединений заслужили почетное звание гвардейских. Героизм 79 земляков отмечен высоким званием Герой Советского Союза, 42 из них </a:t>
            </a:r>
            <a:r>
              <a:rPr lang="ru-RU" sz="2000" dirty="0" err="1">
                <a:latin typeface="+mn-lt"/>
                <a:ea typeface="+mn-ea"/>
                <a:cs typeface="+mn-cs"/>
              </a:rPr>
              <a:t>хабаровчане</a:t>
            </a:r>
            <a:r>
              <a:rPr lang="ru-RU" sz="2000" dirty="0">
                <a:latin typeface="+mn-lt"/>
                <a:ea typeface="+mn-ea"/>
                <a:cs typeface="+mn-cs"/>
              </a:rPr>
              <a:t>. 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/>
            </a:r>
            <a:br>
              <a:rPr lang="ru-RU" sz="2000" dirty="0" smtClean="0">
                <a:latin typeface="+mn-lt"/>
                <a:ea typeface="+mn-ea"/>
                <a:cs typeface="+mn-cs"/>
              </a:rPr>
            </a:br>
            <a:r>
              <a:rPr lang="ru-RU" sz="2000" dirty="0">
                <a:latin typeface="+mn-lt"/>
                <a:ea typeface="+mn-ea"/>
                <a:cs typeface="+mn-cs"/>
              </a:rPr>
              <a:t> 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>        </a:t>
            </a:r>
            <a:r>
              <a:rPr lang="ru-RU" sz="2000" dirty="0" err="1" smtClean="0">
                <a:latin typeface="+mn-lt"/>
                <a:ea typeface="+mn-ea"/>
                <a:cs typeface="+mn-cs"/>
              </a:rPr>
              <a:t>Сохраненить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> память </a:t>
            </a:r>
            <a:r>
              <a:rPr lang="ru-RU" sz="2000" dirty="0">
                <a:latin typeface="+mn-lt"/>
                <a:ea typeface="+mn-ea"/>
                <a:cs typeface="+mn-cs"/>
              </a:rPr>
              <a:t>о тех, кто отдал свою жизнь во имя свободы и независимости </a:t>
            </a:r>
            <a:r>
              <a:rPr lang="ru-RU" sz="2000" dirty="0" smtClean="0">
                <a:latin typeface="+mn-lt"/>
                <a:ea typeface="+mn-ea"/>
                <a:cs typeface="+mn-cs"/>
              </a:rPr>
              <a:t>Отчизны, самое малое, что мы можем сделать.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779912" y="0"/>
            <a:ext cx="57709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Город воинской славы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1052736"/>
            <a:ext cx="3995936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 </a:t>
            </a:r>
            <a:r>
              <a:rPr lang="ru-RU" dirty="0"/>
              <a:t>В 2012 году Хабаровск был удостоен почетного звания «Город воинской славы» благодаря мужеству, стойкости и героизму </a:t>
            </a:r>
            <a:r>
              <a:rPr lang="ru-RU" dirty="0" err="1"/>
              <a:t>хабаровчан</a:t>
            </a:r>
            <a:r>
              <a:rPr lang="ru-RU" dirty="0"/>
              <a:t>. </a:t>
            </a:r>
            <a:r>
              <a:rPr lang="ru-RU" dirty="0" smtClean="0"/>
              <a:t>И позже была установлена одноименная </a:t>
            </a:r>
            <a:r>
              <a:rPr lang="ru-RU" dirty="0" err="1" smtClean="0"/>
              <a:t>стелла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564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Улицы имени Героев Великой Отечественной войны.</vt:lpstr>
      <vt:lpstr>Слайд 2</vt:lpstr>
      <vt:lpstr>Дикопольцев Евгений Алексанрович ( 1921 – 1943)</vt:lpstr>
      <vt:lpstr>Дмитрий Леонтьевич Калараш (1911-1942)</vt:lpstr>
      <vt:lpstr>Василий Галактионович Шелест (1923-1943)</vt:lpstr>
      <vt:lpstr>           Воинские части, сформированные на Дальнем Востоке, участвовали в обороне Москвы, Ленинграда, в боях за Сталинград и на Курской дуге.                Освобождали Польшу, Венгрию, Чехословакию, штурмовали Берлин. Восемь дальневосточных соединений заслужили почетное звание гвардейских. Героизм 79 земляков отмечен высоким званием Герой Советского Союза, 42 из них хабаровчане.           Сохраненить память о тех, кто отдал свою жизнь во имя свободы и независимости Отчизны, самое малое, что мы можем сделать.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Герои Великой Отечественной Войны.</dc:title>
  <dc:creator>1</dc:creator>
  <cp:lastModifiedBy>1</cp:lastModifiedBy>
  <cp:revision>29</cp:revision>
  <dcterms:created xsi:type="dcterms:W3CDTF">2020-01-20T12:24:56Z</dcterms:created>
  <dcterms:modified xsi:type="dcterms:W3CDTF">2020-01-20T16:40:59Z</dcterms:modified>
</cp:coreProperties>
</file>