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Блокада Ленинграда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199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6048672"/>
          </a:xfrm>
        </p:spPr>
        <p:txBody>
          <a:bodyPr>
            <a:normAutofit/>
          </a:bodyPr>
          <a:lstStyle/>
          <a:p>
            <a:r>
              <a:rPr lang="ru-RU" sz="2400" dirty="0"/>
              <a:t>Блокада города Ленинграда (ныне Санкт‑Петербург) во время Великой Отечественной войны проводилась немецкими войсками с 8 сентября 1941 года по 27 января 1944 года с целью сломить сопротивление защитников города и овладеть им.</a:t>
            </a:r>
            <a:br>
              <a:rPr lang="ru-RU" sz="2400" dirty="0"/>
            </a:br>
            <a:r>
              <a:rPr lang="ru-RU" sz="2400" dirty="0"/>
              <a:t>Наступление фашистских войск на Ленинград, захвату которого германское командование придавало важное стратегическое и политическое значение, началось 10 июля 1941 года. В августе тяжелые бои шли уже на подступах к городу. 30 августа немецкие войска перерезали железные дороги, связывавшие Ленинград со страной. 8 сентября 1941 года немецко‑фашистские войска овладели Шлиссельбургом и отрезали Ленинград от всей страны с суши. Началась почти 900‑дневная блокада города, сообщение с которым поддерживалось только по Ладожскому озеру и по воздуху.</a:t>
            </a:r>
            <a:br>
              <a:rPr lang="ru-RU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6629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3008313" cy="454372"/>
          </a:xfrm>
        </p:spPr>
        <p:txBody>
          <a:bodyPr/>
          <a:lstStyle/>
          <a:p>
            <a:r>
              <a:rPr lang="ru-RU" dirty="0" smtClean="0"/>
              <a:t>Во время блокады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980728"/>
            <a:ext cx="3008313" cy="4691063"/>
          </a:xfrm>
        </p:spPr>
        <p:txBody>
          <a:bodyPr>
            <a:noAutofit/>
          </a:bodyPr>
          <a:lstStyle/>
          <a:p>
            <a:pPr algn="just"/>
            <a:r>
              <a:rPr lang="ru-RU" dirty="0"/>
              <a:t> </a:t>
            </a:r>
            <a:r>
              <a:rPr lang="ru-RU" dirty="0" smtClean="0"/>
              <a:t>По всем расчетам германского командования, </a:t>
            </a:r>
            <a:r>
              <a:rPr lang="ru-RU" dirty="0"/>
              <a:t>Ленинград должен был быть стерт с лица земли, а </a:t>
            </a:r>
            <a:r>
              <a:rPr lang="ru-RU" dirty="0" smtClean="0"/>
              <a:t>население</a:t>
            </a:r>
            <a:r>
              <a:rPr lang="ru-RU" dirty="0"/>
              <a:t> города умереть от голода и холода. Стремясь осуществить этот план, противник вел варварские бомбардировки и артиллерийские обстрелы Ленинграда: 8 сентября, в день начала блокады, произошла первая массированная бомбардировка города. Вспыхнуло около 200 пожаров, один из них уничтожил </a:t>
            </a:r>
            <a:r>
              <a:rPr lang="ru-RU" dirty="0" err="1"/>
              <a:t>Бадаевские</a:t>
            </a:r>
            <a:r>
              <a:rPr lang="ru-RU" dirty="0"/>
              <a:t> продовольственные склады. В сентябре‑октябре вражеская авиация совершала в день по несколько налетов. Целью противника было не только помешать деятельности важных предприятий, но и создать панику среди населения. Для этого в часы начала и окончания рабочего дня велся особенно интенсивный артобстрел. 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56792"/>
            <a:ext cx="5111750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5028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467544" y="260648"/>
            <a:ext cx="3008313" cy="38236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Запасы в Ленинграде</a:t>
            </a:r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half" idx="2"/>
          </p:nvPr>
        </p:nvSpPr>
        <p:spPr>
          <a:xfrm>
            <a:off x="467544" y="1124744"/>
            <a:ext cx="3008313" cy="4691063"/>
          </a:xfrm>
        </p:spPr>
        <p:txBody>
          <a:bodyPr>
            <a:noAutofit/>
          </a:bodyPr>
          <a:lstStyle/>
          <a:p>
            <a:pPr algn="just"/>
            <a:r>
              <a:rPr lang="ru-RU" dirty="0"/>
              <a:t> В блокированном городе оказалось более двух с половиной миллионов жителей, в том числе 400 тысяч детей. Продовольственных запасов было мало, пришлось использовать пищевые суррогаты. С начала введения карточной системы нормы выдачи продовольствия населению Ленинграда неоднократно сокращались. В ноябре‑декабре 1941 года рабочий мог получить лишь 250 граммов хлеба в день, а служащие, дети и старики ‑ всего 125 граммов. Когда 25 декабря 1941 года впервые была сделана прибавка хлебного пайка ‑ рабочим ‑ на 100 граммов, остальным ‑ на 75, истощенные, изможденные люди вышли на улицы, чтобы поделиться своей радостью. Это незначительное увеличение нормы выдачи хлеба давало пусть слабую, но надежду умирающим от голода людям.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56792"/>
            <a:ext cx="5111750" cy="4018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1360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20</Words>
  <Application>Microsoft Office PowerPoint</Application>
  <PresentationFormat>Экран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Блокада Ленинграда</vt:lpstr>
      <vt:lpstr>Блокада города Ленинграда (ныне Санкт‑Петербург) во время Великой Отечественной войны проводилась немецкими войсками с 8 сентября 1941 года по 27 января 1944 года с целью сломить сопротивление защитников города и овладеть им. Наступление фашистских войск на Ленинград, захвату которого германское командование придавало важное стратегическое и политическое значение, началось 10 июля 1941 года. В августе тяжелые бои шли уже на подступах к городу. 30 августа немецкие войска перерезали железные дороги, связывавшие Ленинград со страной. 8 сентября 1941 года немецко‑фашистские войска овладели Шлиссельбургом и отрезали Ленинград от всей страны с суши. Началась почти 900‑дневная блокада города, сообщение с которым поддерживалось только по Ладожскому озеру и по воздуху. </vt:lpstr>
      <vt:lpstr>Во время блокады</vt:lpstr>
      <vt:lpstr>Запасы в Ленинграде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Блокада Ленинграда</dc:title>
  <dc:creator>Дмитрий</dc:creator>
  <cp:lastModifiedBy>Дмитрий</cp:lastModifiedBy>
  <cp:revision>7</cp:revision>
  <dcterms:created xsi:type="dcterms:W3CDTF">2020-02-02T05:46:36Z</dcterms:created>
  <dcterms:modified xsi:type="dcterms:W3CDTF">2020-02-02T21:28:58Z</dcterms:modified>
</cp:coreProperties>
</file>