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38F306CF-AC2C-4809-B43A-6930F11B2F60}" type="datetimeFigureOut">
              <a:rPr lang="ru-RU" smtClean="0"/>
              <a:t>01.02.2020</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8B61C22-5307-40CE-A3B7-C50A4474D192}" type="slidenum">
              <a:rPr lang="ru-RU" smtClean="0"/>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8F306CF-AC2C-4809-B43A-6930F11B2F60}" type="datetimeFigureOut">
              <a:rPr lang="ru-RU" smtClean="0"/>
              <a:t>01.02.2020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B61C22-5307-40CE-A3B7-C50A4474D192}" type="slidenum">
              <a:rPr lang="ru-RU" smtClean="0"/>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8F306CF-AC2C-4809-B43A-6930F11B2F60}" type="datetimeFigureOut">
              <a:rPr lang="ru-RU" smtClean="0"/>
              <a:t>01.02.2020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B61C22-5307-40CE-A3B7-C50A4474D192}"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8F306CF-AC2C-4809-B43A-6930F11B2F60}" type="datetimeFigureOut">
              <a:rPr lang="ru-RU" smtClean="0"/>
              <a:t>01.02.2020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B61C22-5307-40CE-A3B7-C50A4474D192}" type="slidenum">
              <a:rPr lang="ru-RU" smtClean="0"/>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8F306CF-AC2C-4809-B43A-6930F11B2F60}" type="datetimeFigureOut">
              <a:rPr lang="ru-RU" smtClean="0"/>
              <a:t>01.02.2020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8B61C22-5307-40CE-A3B7-C50A4474D192}" type="slidenum">
              <a:rPr lang="ru-RU" smtClean="0"/>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8F306CF-AC2C-4809-B43A-6930F11B2F60}" type="datetimeFigureOut">
              <a:rPr lang="ru-RU" smtClean="0"/>
              <a:t>01.02.2020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8B61C22-5307-40CE-A3B7-C50A4474D192}" type="slidenum">
              <a:rPr lang="ru-RU" smtClean="0"/>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F306CF-AC2C-4809-B43A-6930F11B2F60}" type="datetimeFigureOut">
              <a:rPr lang="ru-RU" smtClean="0"/>
              <a:t>01.02.2020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8B61C22-5307-40CE-A3B7-C50A4474D192}"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8F306CF-AC2C-4809-B43A-6930F11B2F60}" type="datetimeFigureOut">
              <a:rPr lang="ru-RU" smtClean="0"/>
              <a:t>01.02.2020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B61C22-5307-40CE-A3B7-C50A4474D192}"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8F306CF-AC2C-4809-B43A-6930F11B2F60}" type="datetimeFigureOut">
              <a:rPr lang="ru-RU" smtClean="0"/>
              <a:t>01.02.2020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B61C22-5307-40CE-A3B7-C50A4474D192}"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8F306CF-AC2C-4809-B43A-6930F11B2F60}" type="datetimeFigureOut">
              <a:rPr lang="ru-RU" smtClean="0"/>
              <a:t>01.02.2020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B61C22-5307-40CE-A3B7-C50A4474D192}" type="slidenum">
              <a:rPr lang="ru-RU" smtClean="0"/>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8F306CF-AC2C-4809-B43A-6930F11B2F60}" type="datetimeFigureOut">
              <a:rPr lang="ru-RU" smtClean="0"/>
              <a:t>01.02.2020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B61C22-5307-40CE-A3B7-C50A4474D192}" type="slidenum">
              <a:rPr lang="ru-RU" smtClean="0"/>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38F306CF-AC2C-4809-B43A-6930F11B2F60}" type="datetimeFigureOut">
              <a:rPr lang="ru-RU" smtClean="0"/>
              <a:t>01.02.2020</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8B61C22-5307-40CE-A3B7-C50A4474D192}"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Дети Войны</a:t>
            </a:r>
            <a:endParaRPr lang="ru-RU" dirty="0"/>
          </a:p>
        </p:txBody>
      </p:sp>
    </p:spTree>
    <p:extLst>
      <p:ext uri="{BB962C8B-B14F-4D97-AF65-F5344CB8AC3E}">
        <p14:creationId xmlns:p14="http://schemas.microsoft.com/office/powerpoint/2010/main" val="36587978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a:t>Когда война уносит жизни невинных людей - это страшно. Но, если это жизни детей – такое не поддаётся здоровому рассудку. Жуткие события Великой Отечественной войны обрекли ребят, родившихся в период с 28-го по 45-й год, преждевременно повзрослеть.</a:t>
            </a:r>
          </a:p>
          <a:p>
            <a:endParaRPr lang="ru-RU" dirty="0"/>
          </a:p>
          <a:p>
            <a:r>
              <a:rPr lang="ru-RU" dirty="0"/>
              <a:t>Эти тяжёлые годы научили детей смотреть смерти в лицо без ропота, без слёз.</a:t>
            </a:r>
          </a:p>
        </p:txBody>
      </p:sp>
      <p:sp>
        <p:nvSpPr>
          <p:cNvPr id="3" name="Заголовок 2"/>
          <p:cNvSpPr>
            <a:spLocks noGrp="1"/>
          </p:cNvSpPr>
          <p:nvPr>
            <p:ph type="title"/>
          </p:nvPr>
        </p:nvSpPr>
        <p:spPr/>
        <p:txBody>
          <a:bodyPr/>
          <a:lstStyle/>
          <a:p>
            <a:r>
              <a:rPr lang="ru-RU" dirty="0"/>
              <a:t>Дети войны</a:t>
            </a:r>
          </a:p>
        </p:txBody>
      </p:sp>
    </p:spTree>
    <p:extLst>
      <p:ext uri="{BB962C8B-B14F-4D97-AF65-F5344CB8AC3E}">
        <p14:creationId xmlns:p14="http://schemas.microsoft.com/office/powerpoint/2010/main" val="1122303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8519268"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448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980728"/>
            <a:ext cx="9143999" cy="5760640"/>
          </a:xfrm>
        </p:spPr>
        <p:txBody>
          <a:bodyPr>
            <a:normAutofit/>
          </a:bodyPr>
          <a:lstStyle/>
          <a:p>
            <a:r>
              <a:rPr lang="ru-RU" sz="2000" dirty="0"/>
              <a:t>Если дети попадали в концентрационные лагеря, то поблажек на их малый возраст никто не делал. Трудиться наравне со взрослыми они не могли. Кормить их было не целесообразно, поскольку малыши не приносили пользы. Их можно было убивать просто так. Некоторых детей использовали в качестве доноров, чтобы пополнять запасы крови для раненых солдат. Иногда отбирали ребят для того, чтобы они выгребали пепел в крематории и расфасовывали его в специальные мешки для удобрения.</a:t>
            </a:r>
          </a:p>
        </p:txBody>
      </p:sp>
      <p:sp>
        <p:nvSpPr>
          <p:cNvPr id="3" name="Заголовок 2"/>
          <p:cNvSpPr>
            <a:spLocks noGrp="1"/>
          </p:cNvSpPr>
          <p:nvPr>
            <p:ph type="title"/>
          </p:nvPr>
        </p:nvSpPr>
        <p:spPr>
          <a:xfrm>
            <a:off x="179513" y="260648"/>
            <a:ext cx="8208912" cy="648072"/>
          </a:xfrm>
        </p:spPr>
        <p:txBody>
          <a:bodyPr/>
          <a:lstStyle/>
          <a:p>
            <a:r>
              <a:rPr lang="ru-RU" dirty="0"/>
              <a:t>Фашистские забавы</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3212976"/>
            <a:ext cx="4946909"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185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32656"/>
            <a:ext cx="8845577"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203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836712"/>
            <a:ext cx="8856983" cy="5976663"/>
          </a:xfrm>
        </p:spPr>
        <p:txBody>
          <a:bodyPr/>
          <a:lstStyle/>
          <a:p>
            <a:r>
              <a:rPr lang="ru-RU" dirty="0"/>
              <a:t>В тылу дела складывались так, что взрослых мужчин на трудных и тяжёлых работах приходилось заменять женщинам и подросткам. Уже 12-летние стояли у станка, несли полную ответственность за свою работу и выполняли полную смену на заводах и фабриках. К тому же, если в семье были младшие братья или сестрёнки, то нередко приходилось заменять им погибших родителей.</a:t>
            </a:r>
          </a:p>
        </p:txBody>
      </p:sp>
      <p:sp>
        <p:nvSpPr>
          <p:cNvPr id="3" name="Заголовок 2"/>
          <p:cNvSpPr>
            <a:spLocks noGrp="1"/>
          </p:cNvSpPr>
          <p:nvPr>
            <p:ph type="title"/>
          </p:nvPr>
        </p:nvSpPr>
        <p:spPr>
          <a:xfrm>
            <a:off x="107504" y="-31643"/>
            <a:ext cx="7992889" cy="796347"/>
          </a:xfrm>
        </p:spPr>
        <p:txBody>
          <a:bodyPr/>
          <a:lstStyle/>
          <a:p>
            <a:r>
              <a:rPr lang="ru-RU" dirty="0"/>
              <a:t>Работа в тылу</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629" y="3171470"/>
            <a:ext cx="5489016" cy="3666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59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80">
                                          <p:stCondLst>
                                            <p:cond delay="0"/>
                                          </p:stCondLst>
                                        </p:cTn>
                                        <p:tgtEl>
                                          <p:spTgt spid="4098"/>
                                        </p:tgtEl>
                                      </p:cBhvr>
                                    </p:animEffect>
                                    <p:anim calcmode="lin" valueType="num">
                                      <p:cBhvr>
                                        <p:cTn id="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13" dur="26">
                                          <p:stCondLst>
                                            <p:cond delay="650"/>
                                          </p:stCondLst>
                                        </p:cTn>
                                        <p:tgtEl>
                                          <p:spTgt spid="4098"/>
                                        </p:tgtEl>
                                      </p:cBhvr>
                                      <p:to x="100000" y="60000"/>
                                    </p:animScale>
                                    <p:animScale>
                                      <p:cBhvr>
                                        <p:cTn id="14" dur="166" decel="50000">
                                          <p:stCondLst>
                                            <p:cond delay="676"/>
                                          </p:stCondLst>
                                        </p:cTn>
                                        <p:tgtEl>
                                          <p:spTgt spid="4098"/>
                                        </p:tgtEl>
                                      </p:cBhvr>
                                      <p:to x="100000" y="100000"/>
                                    </p:animScale>
                                    <p:animScale>
                                      <p:cBhvr>
                                        <p:cTn id="15" dur="26">
                                          <p:stCondLst>
                                            <p:cond delay="1312"/>
                                          </p:stCondLst>
                                        </p:cTn>
                                        <p:tgtEl>
                                          <p:spTgt spid="4098"/>
                                        </p:tgtEl>
                                      </p:cBhvr>
                                      <p:to x="100000" y="80000"/>
                                    </p:animScale>
                                    <p:animScale>
                                      <p:cBhvr>
                                        <p:cTn id="16" dur="166" decel="50000">
                                          <p:stCondLst>
                                            <p:cond delay="1338"/>
                                          </p:stCondLst>
                                        </p:cTn>
                                        <p:tgtEl>
                                          <p:spTgt spid="4098"/>
                                        </p:tgtEl>
                                      </p:cBhvr>
                                      <p:to x="100000" y="100000"/>
                                    </p:animScale>
                                    <p:animScale>
                                      <p:cBhvr>
                                        <p:cTn id="17" dur="26">
                                          <p:stCondLst>
                                            <p:cond delay="1642"/>
                                          </p:stCondLst>
                                        </p:cTn>
                                        <p:tgtEl>
                                          <p:spTgt spid="4098"/>
                                        </p:tgtEl>
                                      </p:cBhvr>
                                      <p:to x="100000" y="90000"/>
                                    </p:animScale>
                                    <p:animScale>
                                      <p:cBhvr>
                                        <p:cTn id="18" dur="166" decel="50000">
                                          <p:stCondLst>
                                            <p:cond delay="1668"/>
                                          </p:stCondLst>
                                        </p:cTn>
                                        <p:tgtEl>
                                          <p:spTgt spid="4098"/>
                                        </p:tgtEl>
                                      </p:cBhvr>
                                      <p:to x="100000" y="100000"/>
                                    </p:animScale>
                                    <p:animScale>
                                      <p:cBhvr>
                                        <p:cTn id="19" dur="26">
                                          <p:stCondLst>
                                            <p:cond delay="1808"/>
                                          </p:stCondLst>
                                        </p:cTn>
                                        <p:tgtEl>
                                          <p:spTgt spid="4098"/>
                                        </p:tgtEl>
                                      </p:cBhvr>
                                      <p:to x="100000" y="95000"/>
                                    </p:animScale>
                                    <p:animScale>
                                      <p:cBhvr>
                                        <p:cTn id="20"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49897"/>
            <a:ext cx="8784976"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085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332656"/>
            <a:ext cx="8568951" cy="6336703"/>
          </a:xfrm>
        </p:spPr>
        <p:txBody>
          <a:bodyPr>
            <a:noAutofit/>
          </a:bodyPr>
          <a:lstStyle/>
          <a:p>
            <a:r>
              <a:rPr lang="ru-RU" sz="1800" dirty="0"/>
              <a:t>Согласно официальной статистике в СССР погибло 27 миллионов. Их них 10 являются военнослужащими, а остальные старики, женщины. Сколько из этого количества было детей посчитать сложно.</a:t>
            </a:r>
          </a:p>
          <a:p>
            <a:endParaRPr lang="ru-RU" sz="1800" dirty="0"/>
          </a:p>
          <a:p>
            <a:r>
              <a:rPr lang="ru-RU" sz="1800" dirty="0"/>
              <a:t>Те ребята, которые ещё не способны были заниматься партизанским движением или стоять у станка, собирали лекарственные травы, металл, помогали писать раненым бойцам письма домой, ставили сценки в госпиталях. И взрослые мужчины, видя в детях таких же малышей, которых они оставили дома, не могли сдерживать слёз.</a:t>
            </a:r>
          </a:p>
          <a:p>
            <a:endParaRPr lang="ru-RU" sz="1800" dirty="0"/>
          </a:p>
          <a:p>
            <a:endParaRPr lang="ru-RU" sz="1800" dirty="0"/>
          </a:p>
          <a:p>
            <a:r>
              <a:rPr lang="ru-RU" sz="1800" dirty="0"/>
              <a:t>г. Калинин 1943 г. </a:t>
            </a:r>
          </a:p>
          <a:p>
            <a:r>
              <a:rPr lang="ru-RU" sz="1800" dirty="0"/>
              <a:t>г. Калинин 1943 г.</a:t>
            </a:r>
          </a:p>
          <a:p>
            <a:r>
              <a:rPr lang="ru-RU" sz="1800" dirty="0"/>
              <a:t>Школьные мастерские были переоборудованы под швейные. Девочки строчили на машинках гимнастёрки, белье, кисеты – всё для фронта, всё для победы. Исторические данные утверждают, что на фронте воевали около 3-х с половиной тысяч детей, их возраст не превышал 16 лет.</a:t>
            </a:r>
          </a:p>
          <a:p>
            <a:endParaRPr lang="ru-RU" sz="1800" dirty="0"/>
          </a:p>
          <a:p>
            <a:r>
              <a:rPr lang="ru-RU" sz="1800" dirty="0"/>
              <a:t>Война легко расправлялась с жизнями, которые ещё и не успели начаться. Но история помнить имена маленьких героев, которые самоотверженно стояли за Родину. Среди них Валя Котик, Леня Голиков, Зина Портнова.</a:t>
            </a:r>
          </a:p>
          <a:p>
            <a:endParaRPr lang="ru-RU" sz="1800" dirty="0"/>
          </a:p>
          <a:p>
            <a:r>
              <a:rPr lang="ru-RU" sz="1800" dirty="0"/>
              <a:t>Фашисты в своих докладах писали, что этих детей не могли сломить даже пытки. А страну, которая воспитывала таких стойких , пусть и маленьких граждан, просто невозможно победить.</a:t>
            </a:r>
          </a:p>
        </p:txBody>
      </p:sp>
    </p:spTree>
    <p:extLst>
      <p:ext uri="{BB962C8B-B14F-4D97-AF65-F5344CB8AC3E}">
        <p14:creationId xmlns:p14="http://schemas.microsoft.com/office/powerpoint/2010/main" val="27751427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95"/>
            <a:ext cx="8964488" cy="3533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3498162"/>
            <a:ext cx="3995938" cy="3333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7010" y="3542969"/>
            <a:ext cx="5118315" cy="3315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214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80">
                                          <p:stCondLst>
                                            <p:cond delay="0"/>
                                          </p:stCondLst>
                                        </p:cTn>
                                        <p:tgtEl>
                                          <p:spTgt spid="6146"/>
                                        </p:tgtEl>
                                      </p:cBhvr>
                                    </p:animEffect>
                                    <p:anim calcmode="lin" valueType="num">
                                      <p:cBhvr>
                                        <p:cTn id="8"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6"/>
                                        </p:tgtEl>
                                      </p:cBhvr>
                                      <p:to x="100000" y="60000"/>
                                    </p:animScale>
                                    <p:animScale>
                                      <p:cBhvr>
                                        <p:cTn id="14" dur="166" decel="50000">
                                          <p:stCondLst>
                                            <p:cond delay="676"/>
                                          </p:stCondLst>
                                        </p:cTn>
                                        <p:tgtEl>
                                          <p:spTgt spid="6146"/>
                                        </p:tgtEl>
                                      </p:cBhvr>
                                      <p:to x="100000" y="100000"/>
                                    </p:animScale>
                                    <p:animScale>
                                      <p:cBhvr>
                                        <p:cTn id="15" dur="26">
                                          <p:stCondLst>
                                            <p:cond delay="1312"/>
                                          </p:stCondLst>
                                        </p:cTn>
                                        <p:tgtEl>
                                          <p:spTgt spid="6146"/>
                                        </p:tgtEl>
                                      </p:cBhvr>
                                      <p:to x="100000" y="80000"/>
                                    </p:animScale>
                                    <p:animScale>
                                      <p:cBhvr>
                                        <p:cTn id="16" dur="166" decel="50000">
                                          <p:stCondLst>
                                            <p:cond delay="1338"/>
                                          </p:stCondLst>
                                        </p:cTn>
                                        <p:tgtEl>
                                          <p:spTgt spid="6146"/>
                                        </p:tgtEl>
                                      </p:cBhvr>
                                      <p:to x="100000" y="100000"/>
                                    </p:animScale>
                                    <p:animScale>
                                      <p:cBhvr>
                                        <p:cTn id="17" dur="26">
                                          <p:stCondLst>
                                            <p:cond delay="1642"/>
                                          </p:stCondLst>
                                        </p:cTn>
                                        <p:tgtEl>
                                          <p:spTgt spid="6146"/>
                                        </p:tgtEl>
                                      </p:cBhvr>
                                      <p:to x="100000" y="90000"/>
                                    </p:animScale>
                                    <p:animScale>
                                      <p:cBhvr>
                                        <p:cTn id="18" dur="166" decel="50000">
                                          <p:stCondLst>
                                            <p:cond delay="1668"/>
                                          </p:stCondLst>
                                        </p:cTn>
                                        <p:tgtEl>
                                          <p:spTgt spid="6146"/>
                                        </p:tgtEl>
                                      </p:cBhvr>
                                      <p:to x="100000" y="100000"/>
                                    </p:animScale>
                                    <p:animScale>
                                      <p:cBhvr>
                                        <p:cTn id="19" dur="26">
                                          <p:stCondLst>
                                            <p:cond delay="1808"/>
                                          </p:stCondLst>
                                        </p:cTn>
                                        <p:tgtEl>
                                          <p:spTgt spid="6146"/>
                                        </p:tgtEl>
                                      </p:cBhvr>
                                      <p:to x="100000" y="95000"/>
                                    </p:animScale>
                                    <p:animScale>
                                      <p:cBhvr>
                                        <p:cTn id="20" dur="166" decel="50000">
                                          <p:stCondLst>
                                            <p:cond delay="1834"/>
                                          </p:stCondLst>
                                        </p:cTn>
                                        <p:tgtEl>
                                          <p:spTgt spid="614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wipe(down)">
                                      <p:cBhvr>
                                        <p:cTn id="25" dur="580">
                                          <p:stCondLst>
                                            <p:cond delay="0"/>
                                          </p:stCondLst>
                                        </p:cTn>
                                        <p:tgtEl>
                                          <p:spTgt spid="6148"/>
                                        </p:tgtEl>
                                      </p:cBhvr>
                                    </p:animEffect>
                                    <p:anim calcmode="lin" valueType="num">
                                      <p:cBhvr>
                                        <p:cTn id="26"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31" dur="26">
                                          <p:stCondLst>
                                            <p:cond delay="650"/>
                                          </p:stCondLst>
                                        </p:cTn>
                                        <p:tgtEl>
                                          <p:spTgt spid="6148"/>
                                        </p:tgtEl>
                                      </p:cBhvr>
                                      <p:to x="100000" y="60000"/>
                                    </p:animScale>
                                    <p:animScale>
                                      <p:cBhvr>
                                        <p:cTn id="32" dur="166" decel="50000">
                                          <p:stCondLst>
                                            <p:cond delay="676"/>
                                          </p:stCondLst>
                                        </p:cTn>
                                        <p:tgtEl>
                                          <p:spTgt spid="6148"/>
                                        </p:tgtEl>
                                      </p:cBhvr>
                                      <p:to x="100000" y="100000"/>
                                    </p:animScale>
                                    <p:animScale>
                                      <p:cBhvr>
                                        <p:cTn id="33" dur="26">
                                          <p:stCondLst>
                                            <p:cond delay="1312"/>
                                          </p:stCondLst>
                                        </p:cTn>
                                        <p:tgtEl>
                                          <p:spTgt spid="6148"/>
                                        </p:tgtEl>
                                      </p:cBhvr>
                                      <p:to x="100000" y="80000"/>
                                    </p:animScale>
                                    <p:animScale>
                                      <p:cBhvr>
                                        <p:cTn id="34" dur="166" decel="50000">
                                          <p:stCondLst>
                                            <p:cond delay="1338"/>
                                          </p:stCondLst>
                                        </p:cTn>
                                        <p:tgtEl>
                                          <p:spTgt spid="6148"/>
                                        </p:tgtEl>
                                      </p:cBhvr>
                                      <p:to x="100000" y="100000"/>
                                    </p:animScale>
                                    <p:animScale>
                                      <p:cBhvr>
                                        <p:cTn id="35" dur="26">
                                          <p:stCondLst>
                                            <p:cond delay="1642"/>
                                          </p:stCondLst>
                                        </p:cTn>
                                        <p:tgtEl>
                                          <p:spTgt spid="6148"/>
                                        </p:tgtEl>
                                      </p:cBhvr>
                                      <p:to x="100000" y="90000"/>
                                    </p:animScale>
                                    <p:animScale>
                                      <p:cBhvr>
                                        <p:cTn id="36" dur="166" decel="50000">
                                          <p:stCondLst>
                                            <p:cond delay="1668"/>
                                          </p:stCondLst>
                                        </p:cTn>
                                        <p:tgtEl>
                                          <p:spTgt spid="6148"/>
                                        </p:tgtEl>
                                      </p:cBhvr>
                                      <p:to x="100000" y="100000"/>
                                    </p:animScale>
                                    <p:animScale>
                                      <p:cBhvr>
                                        <p:cTn id="37" dur="26">
                                          <p:stCondLst>
                                            <p:cond delay="1808"/>
                                          </p:stCondLst>
                                        </p:cTn>
                                        <p:tgtEl>
                                          <p:spTgt spid="6148"/>
                                        </p:tgtEl>
                                      </p:cBhvr>
                                      <p:to x="100000" y="95000"/>
                                    </p:animScale>
                                    <p:animScale>
                                      <p:cBhvr>
                                        <p:cTn id="38" dur="166" decel="50000">
                                          <p:stCondLst>
                                            <p:cond delay="1834"/>
                                          </p:stCondLst>
                                        </p:cTn>
                                        <p:tgtEl>
                                          <p:spTgt spid="614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6149"/>
                                        </p:tgtEl>
                                        <p:attrNameLst>
                                          <p:attrName>style.visibility</p:attrName>
                                        </p:attrNameLst>
                                      </p:cBhvr>
                                      <p:to>
                                        <p:strVal val="visible"/>
                                      </p:to>
                                    </p:set>
                                    <p:animEffect transition="in" filter="wipe(down)">
                                      <p:cBhvr>
                                        <p:cTn id="43" dur="580">
                                          <p:stCondLst>
                                            <p:cond delay="0"/>
                                          </p:stCondLst>
                                        </p:cTn>
                                        <p:tgtEl>
                                          <p:spTgt spid="6149"/>
                                        </p:tgtEl>
                                      </p:cBhvr>
                                    </p:animEffect>
                                    <p:anim calcmode="lin" valueType="num">
                                      <p:cBhvr>
                                        <p:cTn id="44"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49" dur="26">
                                          <p:stCondLst>
                                            <p:cond delay="650"/>
                                          </p:stCondLst>
                                        </p:cTn>
                                        <p:tgtEl>
                                          <p:spTgt spid="6149"/>
                                        </p:tgtEl>
                                      </p:cBhvr>
                                      <p:to x="100000" y="60000"/>
                                    </p:animScale>
                                    <p:animScale>
                                      <p:cBhvr>
                                        <p:cTn id="50" dur="166" decel="50000">
                                          <p:stCondLst>
                                            <p:cond delay="676"/>
                                          </p:stCondLst>
                                        </p:cTn>
                                        <p:tgtEl>
                                          <p:spTgt spid="6149"/>
                                        </p:tgtEl>
                                      </p:cBhvr>
                                      <p:to x="100000" y="100000"/>
                                    </p:animScale>
                                    <p:animScale>
                                      <p:cBhvr>
                                        <p:cTn id="51" dur="26">
                                          <p:stCondLst>
                                            <p:cond delay="1312"/>
                                          </p:stCondLst>
                                        </p:cTn>
                                        <p:tgtEl>
                                          <p:spTgt spid="6149"/>
                                        </p:tgtEl>
                                      </p:cBhvr>
                                      <p:to x="100000" y="80000"/>
                                    </p:animScale>
                                    <p:animScale>
                                      <p:cBhvr>
                                        <p:cTn id="52" dur="166" decel="50000">
                                          <p:stCondLst>
                                            <p:cond delay="1338"/>
                                          </p:stCondLst>
                                        </p:cTn>
                                        <p:tgtEl>
                                          <p:spTgt spid="6149"/>
                                        </p:tgtEl>
                                      </p:cBhvr>
                                      <p:to x="100000" y="100000"/>
                                    </p:animScale>
                                    <p:animScale>
                                      <p:cBhvr>
                                        <p:cTn id="53" dur="26">
                                          <p:stCondLst>
                                            <p:cond delay="1642"/>
                                          </p:stCondLst>
                                        </p:cTn>
                                        <p:tgtEl>
                                          <p:spTgt spid="6149"/>
                                        </p:tgtEl>
                                      </p:cBhvr>
                                      <p:to x="100000" y="90000"/>
                                    </p:animScale>
                                    <p:animScale>
                                      <p:cBhvr>
                                        <p:cTn id="54" dur="166" decel="50000">
                                          <p:stCondLst>
                                            <p:cond delay="1668"/>
                                          </p:stCondLst>
                                        </p:cTn>
                                        <p:tgtEl>
                                          <p:spTgt spid="6149"/>
                                        </p:tgtEl>
                                      </p:cBhvr>
                                      <p:to x="100000" y="100000"/>
                                    </p:animScale>
                                    <p:animScale>
                                      <p:cBhvr>
                                        <p:cTn id="55" dur="26">
                                          <p:stCondLst>
                                            <p:cond delay="1808"/>
                                          </p:stCondLst>
                                        </p:cTn>
                                        <p:tgtEl>
                                          <p:spTgt spid="6149"/>
                                        </p:tgtEl>
                                      </p:cBhvr>
                                      <p:to x="100000" y="95000"/>
                                    </p:animScale>
                                    <p:animScale>
                                      <p:cBhvr>
                                        <p:cTn id="56" dur="166" decel="50000">
                                          <p:stCondLst>
                                            <p:cond delay="1834"/>
                                          </p:stCondLst>
                                        </p:cTn>
                                        <p:tgtEl>
                                          <p:spTgt spid="61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12</TotalTime>
  <Words>422</Words>
  <Application>Microsoft Office PowerPoint</Application>
  <PresentationFormat>Экран (4:3)</PresentationFormat>
  <Paragraphs>21</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Твердый переплет</vt:lpstr>
      <vt:lpstr>Дети Войны</vt:lpstr>
      <vt:lpstr>Дети войны</vt:lpstr>
      <vt:lpstr>Презентация PowerPoint</vt:lpstr>
      <vt:lpstr>Фашистские забавы</vt:lpstr>
      <vt:lpstr>Презентация PowerPoint</vt:lpstr>
      <vt:lpstr>Работа в тылу</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Дети Войны</dc:title>
  <dc:creator>BELKA</dc:creator>
  <cp:lastModifiedBy>BELKA</cp:lastModifiedBy>
  <cp:revision>2</cp:revision>
  <dcterms:created xsi:type="dcterms:W3CDTF">2020-02-01T10:55:54Z</dcterms:created>
  <dcterms:modified xsi:type="dcterms:W3CDTF">2020-02-01T11:08:24Z</dcterms:modified>
</cp:coreProperties>
</file>